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14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57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B17C0F-D41B-4E60-8879-4E89BECD97F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080CA-EC8F-4B64-81C5-0BC74B879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29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080CA-EC8F-4B64-81C5-0BC74B8799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69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080CA-EC8F-4B64-81C5-0BC74B8799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7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0C962-E011-4960-9E2F-FF0637BFBA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F7C10-F6FE-418B-9D4F-FD02B7EBA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515D9-D4A9-4E63-AD44-8B6A498A6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CC7EA-0C42-4164-B542-D1273A085D4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F755B-E639-4C68-9808-C35FBB24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BD098-B9A8-4E53-A0C9-CA9E4C3F7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919FB-6099-4BDD-8925-607DC52AE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30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C197-79B2-48AD-A1FE-F9FB08AD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E7782A-B925-4349-95D2-3D13F3769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BEA4F-8862-4A16-AE76-1449362CB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CC7EA-0C42-4164-B542-D1273A085D4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71612-D7AE-4B8B-A0D0-8EB796161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1CBD3-CCD9-4810-854A-DDDE90A3E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919FB-6099-4BDD-8925-607DC52AE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70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E9365F-DBEB-49BE-A3A9-CE0E3FBFB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30A2D-6A35-4BD3-B1A0-CF1EB8AFB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F2B6F-85B6-48C8-869C-731E81AC2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CC7EA-0C42-4164-B542-D1273A085D4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744C8-DDFA-4A40-8039-9209449D0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7DB84-33FC-422A-ABBE-5D47062FD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919FB-6099-4BDD-8925-607DC52AE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5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84AA2-5C31-4AE8-AA27-939C3901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360ED-73FB-4773-A779-9385C8F4A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57571-EBA7-4910-B40F-73DA94F5F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CC7EA-0C42-4164-B542-D1273A085D4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D9B71-C10A-467C-8A2A-92FA66930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FBFE7-04EF-4E6B-87CB-CEAABDEE9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919FB-6099-4BDD-8925-607DC52AE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51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37B84-EFC6-4293-8D52-23DD349A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EADE6-1881-4A2F-9404-89782AE37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2D9E8-C02D-4A91-845F-920C3FBFC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CC7EA-0C42-4164-B542-D1273A085D4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42F83-03C0-497D-885C-BDE7718C0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4B58C-8A26-414C-9F30-E56FBDCD9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919FB-6099-4BDD-8925-607DC52AE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72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12EAD-BF59-4701-95E9-FBAB6C64C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D33E6-E2BD-4C1F-8CC8-C3F890E01D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A1522-0757-417C-B964-6970F158F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2A5E0-5813-46B7-85AE-E67697690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CC7EA-0C42-4164-B542-D1273A085D4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C306A-1EF1-4531-9124-261B03EDC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92CF8-A202-4784-BF23-A1A279AF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919FB-6099-4BDD-8925-607DC52AE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0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9ACA2-2E42-4AD2-9908-295EFEBB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613F3-A2BA-4C8C-B603-A547B154D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1C3FB-635E-458A-909F-1D7DE0973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DDCFC-17C7-4FCC-BD70-D04C9D961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A20E1E-B870-49B0-BEFE-402B566E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1A7C02-AB99-482A-B9FB-8CB7370B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CC7EA-0C42-4164-B542-D1273A085D4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DC8499-17F5-47F8-8F94-0884FEDA9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145AA3-5642-463E-98E1-583B19998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919FB-6099-4BDD-8925-607DC52AE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8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281FE-86D7-43BB-AB6A-4117EB6EA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9B1AD1-B36B-4480-90BC-AF16F157A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CC7EA-0C42-4164-B542-D1273A085D4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8166D-DD68-4894-A580-DD02B5674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AB689-F749-4E08-B0B2-596C70D2F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919FB-6099-4BDD-8925-607DC52AE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55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3C0398-AD18-4DDF-AEE3-405647FD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CC7EA-0C42-4164-B542-D1273A085D4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565E92-C821-4CE6-B793-03DB7A6D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E8558-AC18-49F2-8EEF-08F3A9D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919FB-6099-4BDD-8925-607DC52AE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62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270DB-4C77-4796-8D68-70A848623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9F735-9ED9-4DED-8726-7E91BA5D9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3FA68F-D9C8-4AE3-A4FF-D166BF838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725C9-CCD7-4E4A-B608-AEACB41EC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CC7EA-0C42-4164-B542-D1273A085D4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29728-86CE-441A-83E2-27DCE9492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2D71A-CD75-471F-89D7-44D37219E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919FB-6099-4BDD-8925-607DC52AE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89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10CF5-EF98-4E78-A4BE-EF524B7F8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4D1239-DD98-47AC-9A98-D7A32C67BA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909589-AD47-4423-97B1-283CC496A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96ECD-6F6B-4A64-A214-4CB2E7176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CC7EA-0C42-4164-B542-D1273A085D4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FFDA2-49B9-4A16-87D4-791DDE29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E5D23-85B3-415B-80AF-B21C6A709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919FB-6099-4BDD-8925-607DC52AE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1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5F8296-DE8A-42ED-9612-9776B7EFF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2E54D-99CB-4F08-888F-DC0C0BF84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DB193-3648-4801-A8A9-A13BA9E2D4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CC7EA-0C42-4164-B542-D1273A085D4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5270A-752D-4D81-99FF-F37844804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22EAD-A2D5-4CDF-9E41-F8D53A0E6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919FB-6099-4BDD-8925-607DC52AE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3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2DEE7-B9CE-4CA4-89E1-B858B3AA32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Art of Mindful Living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62CBC9-84D3-4D67-8EC3-419DB9D912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93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9A75-5C37-48D6-9AD5-573878722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B04F9-5900-45E7-A18F-F4F977A7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8464B-B9E4-493A-8D9A-FE14658EC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6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EAE140-02EE-4017-9099-D75100A2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29250"/>
            <a:ext cx="121920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6947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1E42F-9CF6-41BA-B251-48170E6C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Rules for Living a Happy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34CE7-7AC2-43B4-82DA-FA1EEEE2D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913" y="1270000"/>
            <a:ext cx="11728174" cy="388077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.</a:t>
            </a:r>
            <a:br>
              <a:rPr lang="en-US" dirty="0"/>
            </a:br>
            <a:r>
              <a:rPr lang="en-US" sz="35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Focus on positive</a:t>
            </a:r>
            <a:br>
              <a:rPr lang="en-US" sz="3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5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Forgive and forget</a:t>
            </a:r>
            <a:br>
              <a:rPr lang="en-US" sz="3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5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Be grateful and give blessings</a:t>
            </a:r>
            <a:br>
              <a:rPr lang="en-US" sz="3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5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 Respond , don't react</a:t>
            </a:r>
            <a:br>
              <a:rPr lang="en-US" sz="3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5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5. Love unconditionally and be kind</a:t>
            </a:r>
            <a:br>
              <a:rPr lang="en-US" sz="3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5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6. Become deserving of something you desire.</a:t>
            </a:r>
            <a:br>
              <a:rPr lang="en-US" sz="3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5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7. Health is greatest wealth; thoughts are the greatest currency.</a:t>
            </a:r>
            <a:br>
              <a:rPr lang="en-US" sz="3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5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8. Don't compare don't expect.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478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465F-0B5D-4ABC-A9CA-EECD7CA96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30"/>
            <a:ext cx="10515600" cy="449884"/>
          </a:xfrm>
        </p:spPr>
        <p:txBody>
          <a:bodyPr>
            <a:normAutofit fontScale="90000"/>
          </a:bodyPr>
          <a:lstStyle/>
          <a:p>
            <a:r>
              <a:rPr lang="en-US" dirty="0"/>
              <a:t>Good Vibes leads to Good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5EF57-883B-49E5-8A06-BAE4C5429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438" y="763056"/>
            <a:ext cx="10901753" cy="3880773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br>
              <a:rPr lang="en-US" dirty="0"/>
            </a:br>
            <a:r>
              <a:rPr lang="en-US" sz="1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 Vibes is like a perfume that everyone can feel 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sz="1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Koi </a:t>
            </a:r>
            <a:r>
              <a:rPr lang="en-US" sz="112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bhi</a:t>
            </a:r>
            <a:r>
              <a:rPr lang="en-US" sz="1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2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baat</a:t>
            </a:r>
            <a:r>
              <a:rPr lang="en-US" sz="1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2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pakad</a:t>
            </a:r>
            <a:r>
              <a:rPr lang="en-US" sz="1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2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kar</a:t>
            </a:r>
            <a:r>
              <a:rPr lang="en-US" sz="1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2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nahi</a:t>
            </a:r>
            <a:r>
              <a:rPr lang="en-US" sz="1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2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rakhni</a:t>
            </a:r>
            <a:r>
              <a:rPr lang="en-US" sz="1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2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hai</a:t>
            </a:r>
            <a:endParaRPr lang="en-US" sz="11200" b="0" i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br>
              <a:rPr lang="en-US" sz="1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Kisi ki </a:t>
            </a:r>
            <a:r>
              <a:rPr lang="en-US" sz="112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galti</a:t>
            </a:r>
            <a:r>
              <a:rPr lang="en-US" sz="1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2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kamzori</a:t>
            </a:r>
            <a:r>
              <a:rPr lang="en-US" sz="1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2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ya</a:t>
            </a:r>
            <a:r>
              <a:rPr lang="en-US" sz="1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negative </a:t>
            </a:r>
            <a:r>
              <a:rPr lang="en-US" sz="112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cheezon</a:t>
            </a:r>
            <a:r>
              <a:rPr lang="en-US" sz="1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2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1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bare me </a:t>
            </a:r>
            <a:r>
              <a:rPr lang="en-US" sz="112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nahi</a:t>
            </a:r>
            <a:r>
              <a:rPr lang="en-US" sz="1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2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bolna</a:t>
            </a:r>
            <a:r>
              <a:rPr lang="en-US" sz="1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n-US" sz="112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hai</a:t>
            </a:r>
            <a:r>
              <a:rPr lang="en-US" sz="1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2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gurd</a:t>
            </a:r>
            <a:r>
              <a:rPr lang="en-US" sz="1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2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grahak</a:t>
            </a:r>
            <a:r>
              <a:rPr lang="en-US" sz="1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2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banna</a:t>
            </a:r>
            <a:r>
              <a:rPr lang="en-US" sz="1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2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hai</a:t>
            </a:r>
            <a:endParaRPr lang="en-US" sz="11200" b="0" i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br>
              <a:rPr lang="en-US" sz="1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Satisfaction leads to happiness; contentment don't need to be 	dependent on what's happening outside.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sz="1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 Gratitude for these 24hrs running machine Mind and Body.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sz="1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5. Remove from your life the feeling of lack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sz="1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6. Content: Jo hum </a:t>
            </a:r>
            <a:r>
              <a:rPr lang="en-US" sz="112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sunte</a:t>
            </a:r>
            <a:r>
              <a:rPr lang="en-US" sz="1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2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pardte</a:t>
            </a:r>
            <a:r>
              <a:rPr lang="en-US" sz="1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2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dekhte</a:t>
            </a:r>
            <a:r>
              <a:rPr lang="en-US" sz="1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2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hain</a:t>
            </a:r>
            <a:r>
              <a:rPr lang="en-US" sz="1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wo hum </a:t>
            </a:r>
            <a:r>
              <a:rPr lang="en-US" sz="112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bante</a:t>
            </a:r>
            <a:r>
              <a:rPr lang="en-US" sz="1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Hain 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sz="1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7. Food that we eat should be </a:t>
            </a:r>
            <a:r>
              <a:rPr lang="en-US" sz="112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saatvik</a:t>
            </a:r>
            <a:r>
              <a:rPr lang="en-US" sz="1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sz="1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8. Connecting to god's vibration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142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B7B247-4306-45B7-8ED0-DF59FD089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130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BAB302-E8E2-4C86-8A04-DC72E96E22EB}"/>
              </a:ext>
            </a:extLst>
          </p:cNvPr>
          <p:cNvSpPr txBox="1"/>
          <p:nvPr/>
        </p:nvSpPr>
        <p:spPr>
          <a:xfrm>
            <a:off x="7056783" y="129208"/>
            <a:ext cx="5039139" cy="67287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80000"/>
            </a:pPr>
            <a:r>
              <a:rPr lang="en-US" sz="5400" dirty="0"/>
              <a:t>Your Brain has all the power connections, wiring, storage, memory and processing power you need to function as human being.</a:t>
            </a:r>
          </a:p>
        </p:txBody>
      </p:sp>
    </p:spTree>
    <p:extLst>
      <p:ext uri="{BB962C8B-B14F-4D97-AF65-F5344CB8AC3E}">
        <p14:creationId xmlns:p14="http://schemas.microsoft.com/office/powerpoint/2010/main" val="17652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B7B247-4306-45B7-8ED0-DF59FD089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130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BAB302-E8E2-4C86-8A04-DC72E96E22EB}"/>
              </a:ext>
            </a:extLst>
          </p:cNvPr>
          <p:cNvSpPr txBox="1"/>
          <p:nvPr/>
        </p:nvSpPr>
        <p:spPr>
          <a:xfrm>
            <a:off x="7056783" y="129208"/>
            <a:ext cx="5039139" cy="6728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80000"/>
            </a:pPr>
            <a:r>
              <a:rPr lang="en-US" sz="5400" dirty="0"/>
              <a:t>If your Brain is the hardware, then your mind is the Software.</a:t>
            </a:r>
          </a:p>
        </p:txBody>
      </p:sp>
    </p:spTree>
    <p:extLst>
      <p:ext uri="{BB962C8B-B14F-4D97-AF65-F5344CB8AC3E}">
        <p14:creationId xmlns:p14="http://schemas.microsoft.com/office/powerpoint/2010/main" val="2448966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B7B247-4306-45B7-8ED0-DF59FD089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130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BAB302-E8E2-4C86-8A04-DC72E96E22EB}"/>
              </a:ext>
            </a:extLst>
          </p:cNvPr>
          <p:cNvSpPr txBox="1"/>
          <p:nvPr/>
        </p:nvSpPr>
        <p:spPr>
          <a:xfrm>
            <a:off x="7056783" y="129208"/>
            <a:ext cx="5039139" cy="67287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80000"/>
            </a:pPr>
            <a:r>
              <a:rPr lang="en-US" sz="5400" dirty="0"/>
              <a:t>It’s the operating system that gathers, stores and manages information, using the massive processing resources of your brain.</a:t>
            </a:r>
          </a:p>
        </p:txBody>
      </p:sp>
    </p:spTree>
    <p:extLst>
      <p:ext uri="{BB962C8B-B14F-4D97-AF65-F5344CB8AC3E}">
        <p14:creationId xmlns:p14="http://schemas.microsoft.com/office/powerpoint/2010/main" val="2087890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B7B247-4306-45B7-8ED0-DF59FD089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130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BAB302-E8E2-4C86-8A04-DC72E96E22EB}"/>
              </a:ext>
            </a:extLst>
          </p:cNvPr>
          <p:cNvSpPr txBox="1"/>
          <p:nvPr/>
        </p:nvSpPr>
        <p:spPr>
          <a:xfrm>
            <a:off x="7056783" y="129208"/>
            <a:ext cx="5039139" cy="6728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685800" indent="-6858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5400" dirty="0"/>
              <a:t>Conscious Mind</a:t>
            </a:r>
          </a:p>
          <a:p>
            <a:pPr marL="685800" indent="-6858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5400" dirty="0"/>
              <a:t>Sub Conscious Mind</a:t>
            </a:r>
          </a:p>
          <a:p>
            <a:pPr marL="685800" indent="-6858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5400" dirty="0"/>
              <a:t>Unconscious Mind</a:t>
            </a:r>
          </a:p>
        </p:txBody>
      </p:sp>
    </p:spTree>
    <p:extLst>
      <p:ext uri="{BB962C8B-B14F-4D97-AF65-F5344CB8AC3E}">
        <p14:creationId xmlns:p14="http://schemas.microsoft.com/office/powerpoint/2010/main" val="3202873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9C6AA-FEE3-40EC-9975-8F65A036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D0E07-748B-40C2-99A7-648D0E550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1F9F0-7A3C-4ABB-98CB-E6E3D9E29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0" r="-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80CFEE-57FA-4149-B53A-F23040BCF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246" y="0"/>
            <a:ext cx="7131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12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CB685-CFD5-4F60-9878-6BB020C1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2F5-A4E2-4661-A5F8-B2A5355B4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2CF43-129F-4E0B-B1C8-59C9C1206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F00B6F-15EF-4768-8D75-D45868774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29" y="0"/>
            <a:ext cx="5729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59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4230C-AC6C-4981-B596-062DF9EB7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D9917-912A-4B27-AD7B-79C3BD1FA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957F8-831E-42EA-863D-2A64F2B02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9A7679-FA02-4684-90FE-67F9B2587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8" y="7315"/>
            <a:ext cx="6748979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087FFB-30AC-4B61-B55E-E3F3E0BB2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957" y="681037"/>
            <a:ext cx="5960475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72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570AC-E06D-4DDC-B8DE-BBBC015EF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96DE3-A964-4A96-91C5-B36FEFDF1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5F2A4B-35F7-4B7F-9587-14CC4188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57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276</Words>
  <Application>Microsoft Office PowerPoint</Application>
  <PresentationFormat>Widescreen</PresentationFormat>
  <Paragraphs>21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Roboto</vt:lpstr>
      <vt:lpstr>Wingdings</vt:lpstr>
      <vt:lpstr>Office Theme</vt:lpstr>
      <vt:lpstr>The Art of Mindful Living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 Rules for Living a Happy Life</vt:lpstr>
      <vt:lpstr>Good Vibes leads to Good Life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Bharani Tarun HYD DIWIU42</dc:creator>
  <cp:lastModifiedBy>Bharani Tarun HYD DIWIU42</cp:lastModifiedBy>
  <cp:revision>4</cp:revision>
  <dcterms:created xsi:type="dcterms:W3CDTF">2022-07-09T06:10:38Z</dcterms:created>
  <dcterms:modified xsi:type="dcterms:W3CDTF">2022-07-09T07:48:53Z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efc79ad-a74a-4063-a52c-0a72163f570d_Enabled">
    <vt:lpwstr>true</vt:lpwstr>
  </property>
  <property fmtid="{D5CDD505-2E9C-101B-9397-08002B2CF9AE}" pid="3" name="MSIP_Label_3efc79ad-a74a-4063-a52c-0a72163f570d_SetDate">
    <vt:lpwstr>2022-07-09T06:38:40Z</vt:lpwstr>
  </property>
  <property fmtid="{D5CDD505-2E9C-101B-9397-08002B2CF9AE}" pid="4" name="MSIP_Label_3efc79ad-a74a-4063-a52c-0a72163f570d_Method">
    <vt:lpwstr>Privileged</vt:lpwstr>
  </property>
  <property fmtid="{D5CDD505-2E9C-101B-9397-08002B2CF9AE}" pid="5" name="MSIP_Label_3efc79ad-a74a-4063-a52c-0a72163f570d_Name">
    <vt:lpwstr>ZF confidential sub4</vt:lpwstr>
  </property>
  <property fmtid="{D5CDD505-2E9C-101B-9397-08002B2CF9AE}" pid="6" name="MSIP_Label_3efc79ad-a74a-4063-a52c-0a72163f570d_SiteId">
    <vt:lpwstr>eb70b763-b6d7-4486-8555-8831709a784e</vt:lpwstr>
  </property>
  <property fmtid="{D5CDD505-2E9C-101B-9397-08002B2CF9AE}" pid="7" name="MSIP_Label_3efc79ad-a74a-4063-a52c-0a72163f570d_ActionId">
    <vt:lpwstr>62bd19cf-91b3-4e9a-b200-c31a9e195cab</vt:lpwstr>
  </property>
  <property fmtid="{D5CDD505-2E9C-101B-9397-08002B2CF9AE}" pid="8" name="MSIP_Label_3efc79ad-a74a-4063-a52c-0a72163f570d_ContentBits">
    <vt:lpwstr>0</vt:lpwstr>
  </property>
</Properties>
</file>